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2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07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014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6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2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9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0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1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0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1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3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2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79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01659"/>
            <a:ext cx="9448800" cy="1126841"/>
          </a:xfrm>
        </p:spPr>
        <p:txBody>
          <a:bodyPr/>
          <a:lstStyle/>
          <a:p>
            <a:r>
              <a:rPr lang="en-GB" dirty="0"/>
              <a:t>Vikings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0951"/>
            <a:ext cx="9448800" cy="807050"/>
          </a:xfrm>
        </p:spPr>
        <p:txBody>
          <a:bodyPr/>
          <a:lstStyle/>
          <a:p>
            <a:r>
              <a:rPr lang="en-GB" dirty="0"/>
              <a:t>By Chloe Redwood</a:t>
            </a:r>
          </a:p>
        </p:txBody>
      </p:sp>
    </p:spTree>
    <p:extLst>
      <p:ext uri="{BB962C8B-B14F-4D97-AF65-F5344CB8AC3E}">
        <p14:creationId xmlns:p14="http://schemas.microsoft.com/office/powerpoint/2010/main" val="29044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64" y="764373"/>
            <a:ext cx="2275936" cy="1293028"/>
          </a:xfrm>
        </p:spPr>
        <p:txBody>
          <a:bodyPr/>
          <a:lstStyle/>
          <a:p>
            <a:r>
              <a:rPr lang="en-GB" dirty="0"/>
              <a:t>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 Vikings originally came from Scandinavia or Norway, Sweden and Denmark </a:t>
            </a:r>
          </a:p>
          <a:p>
            <a:r>
              <a:rPr lang="en-GB" dirty="0"/>
              <a:t>They were called Norsemen or Northmen because they lived in Northern Europe</a:t>
            </a:r>
          </a:p>
          <a:p>
            <a:r>
              <a:rPr lang="en-GB" dirty="0"/>
              <a:t>Vikings sailed to Britain in large wooden boats called </a:t>
            </a:r>
            <a:r>
              <a:rPr lang="en-GB" dirty="0" err="1"/>
              <a:t>longships</a:t>
            </a:r>
            <a:endParaRPr lang="en-GB" dirty="0"/>
          </a:p>
          <a:p>
            <a:r>
              <a:rPr lang="en-GB" dirty="0"/>
              <a:t>They often were out to sea for weeks or even months sometimes</a:t>
            </a:r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321" r="19518" b="23116"/>
          <a:stretch/>
        </p:blipFill>
        <p:spPr>
          <a:xfrm>
            <a:off x="6797615" y="2194559"/>
            <a:ext cx="3646902" cy="40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384" y="764373"/>
            <a:ext cx="2301815" cy="1293028"/>
          </a:xfrm>
        </p:spPr>
        <p:txBody>
          <a:bodyPr/>
          <a:lstStyle/>
          <a:p>
            <a:r>
              <a:rPr lang="en-GB" dirty="0"/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Vikings had 3 society classes the kings, Jarls (reporters to the king), </a:t>
            </a:r>
            <a:r>
              <a:rPr lang="en-GB" dirty="0" err="1"/>
              <a:t>Karls</a:t>
            </a:r>
            <a:r>
              <a:rPr lang="en-GB" dirty="0"/>
              <a:t> (freemen) and Thralls (slaves)</a:t>
            </a:r>
          </a:p>
          <a:p>
            <a:r>
              <a:rPr lang="en-GB" dirty="0"/>
              <a:t>Women were not equals to men but they had some rights</a:t>
            </a:r>
          </a:p>
          <a:p>
            <a:r>
              <a:rPr lang="en-GB" dirty="0"/>
              <a:t>While the men were fighting, women had to farm and look after children whilst doing their jobs too</a:t>
            </a:r>
          </a:p>
          <a:p>
            <a:r>
              <a:rPr lang="en-GB" dirty="0"/>
              <a:t>Vikings played sports like </a:t>
            </a:r>
            <a:r>
              <a:rPr lang="en-US" dirty="0"/>
              <a:t>mountain climbing, swimming, javelin-throwing and hunting</a:t>
            </a:r>
            <a:r>
              <a:rPr lang="en-GB" dirty="0"/>
              <a:t>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872581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6424" y="764373"/>
            <a:ext cx="1309776" cy="1293028"/>
          </a:xfrm>
        </p:spPr>
        <p:txBody>
          <a:bodyPr/>
          <a:lstStyle/>
          <a:p>
            <a:r>
              <a:rPr lang="en-GB" dirty="0"/>
              <a:t>Diet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The Viking ate pretty healthily and they ate meat, fish and vegetables</a:t>
            </a:r>
          </a:p>
          <a:p>
            <a:r>
              <a:rPr lang="en-GB" dirty="0"/>
              <a:t>They enjoyed feasts and they </a:t>
            </a:r>
            <a:r>
              <a:rPr lang="en-US" dirty="0"/>
              <a:t>celebrated seasonal events such as Winter Nights and Jul, harvest festivals like Mabon and religious rituals</a:t>
            </a:r>
          </a:p>
          <a:p>
            <a:r>
              <a:rPr lang="en-US" dirty="0"/>
              <a:t>There aren't any exact Viking recipes known, but archeological evidence and records give people plenty of ideas of the type of dishes they made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0583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02" y="764373"/>
            <a:ext cx="3112698" cy="1293028"/>
          </a:xfrm>
        </p:spPr>
        <p:txBody>
          <a:bodyPr/>
          <a:lstStyle/>
          <a:p>
            <a:r>
              <a:rPr lang="en-GB" dirty="0"/>
              <a:t>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Old Norse</a:t>
            </a:r>
            <a:r>
              <a:rPr lang="en-US" i="1" dirty="0"/>
              <a:t> </a:t>
            </a:r>
            <a:r>
              <a:rPr lang="en-US" dirty="0"/>
              <a:t>was spoken in Scandinavia and the Vikings took their language to Britain</a:t>
            </a:r>
          </a:p>
          <a:p>
            <a:r>
              <a:rPr lang="en-US" dirty="0"/>
              <a:t>Some Norse words include </a:t>
            </a:r>
            <a:r>
              <a:rPr lang="en-US" dirty="0" err="1"/>
              <a:t>atori</a:t>
            </a:r>
            <a:r>
              <a:rPr lang="en-US" dirty="0"/>
              <a:t> which is </a:t>
            </a:r>
            <a:r>
              <a:rPr lang="en-US" dirty="0" err="1"/>
              <a:t>mouldy</a:t>
            </a:r>
            <a:r>
              <a:rPr lang="en-US" dirty="0"/>
              <a:t> or old, </a:t>
            </a:r>
            <a:r>
              <a:rPr lang="en-US" dirty="0" err="1"/>
              <a:t>bec</a:t>
            </a:r>
            <a:r>
              <a:rPr lang="en-US" dirty="0"/>
              <a:t> which is a stream or river, </a:t>
            </a:r>
            <a:r>
              <a:rPr lang="en-US" dirty="0" err="1"/>
              <a:t>bie</a:t>
            </a:r>
            <a:r>
              <a:rPr lang="en-US" dirty="0"/>
              <a:t> which is a kind of jug and </a:t>
            </a:r>
            <a:r>
              <a:rPr lang="en-US" dirty="0" err="1"/>
              <a:t>bette</a:t>
            </a:r>
            <a:r>
              <a:rPr lang="en-US" dirty="0"/>
              <a:t> which is fishing bait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734" r="8765"/>
          <a:stretch/>
        </p:blipFill>
        <p:spPr>
          <a:xfrm>
            <a:off x="6492240" y="2194559"/>
            <a:ext cx="4640580" cy="24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042" y="764373"/>
            <a:ext cx="2871158" cy="1293028"/>
          </a:xfrm>
        </p:spPr>
        <p:txBody>
          <a:bodyPr/>
          <a:lstStyle/>
          <a:p>
            <a:r>
              <a:rPr lang="en-GB" dirty="0"/>
              <a:t>clothing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Finds of clothes from the Viking period are rare and the knowledge about Viking clothes supplemented by written sources on small figures and tapestries.</a:t>
            </a:r>
          </a:p>
          <a:p>
            <a:r>
              <a:rPr lang="en-US" dirty="0"/>
              <a:t>The Viking woman typically wore a strap dress with an undergarment or smock underneath</a:t>
            </a:r>
          </a:p>
          <a:p>
            <a:r>
              <a:rPr lang="en-US" dirty="0"/>
              <a:t>The Viking male often wore a tunic, trousers and a cloak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9118" y="2194558"/>
            <a:ext cx="2980374" cy="34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226" y="764373"/>
            <a:ext cx="5553974" cy="1293028"/>
          </a:xfrm>
        </p:spPr>
        <p:txBody>
          <a:bodyPr/>
          <a:lstStyle/>
          <a:p>
            <a:r>
              <a:rPr lang="en-GB" dirty="0"/>
              <a:t>Vocabulary cards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127736"/>
              </p:ext>
            </p:extLst>
          </p:nvPr>
        </p:nvGraphicFramePr>
        <p:xfrm>
          <a:off x="685800" y="1831682"/>
          <a:ext cx="189349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Viking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Longship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Conflict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Warrior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Beserkers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Danegeld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Scandinavia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877040"/>
              </p:ext>
            </p:extLst>
          </p:nvPr>
        </p:nvGraphicFramePr>
        <p:xfrm>
          <a:off x="2579298" y="1831682"/>
          <a:ext cx="8128000" cy="4343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864">
                <a:tc>
                  <a:txBody>
                    <a:bodyPr/>
                    <a:lstStyle/>
                    <a:p>
                      <a:r>
                        <a:rPr lang="en-GB" dirty="0"/>
                        <a:t>Definition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person from Scandinavia who raided</a:t>
                      </a:r>
                      <a:r>
                        <a:rPr lang="en-GB" baseline="0" dirty="0"/>
                        <a:t> parts of Europe. They were warriors farmers and craftsmen.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large wooden boat used by Vikings to travel and raid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long,</a:t>
                      </a:r>
                      <a:r>
                        <a:rPr lang="en-GB" baseline="0" dirty="0"/>
                        <a:t> sharp weapon used by Vikings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struggle or disagreement</a:t>
                      </a:r>
                      <a:r>
                        <a:rPr lang="en-GB" baseline="0" dirty="0"/>
                        <a:t> between two or more groups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rapid surprise</a:t>
                      </a:r>
                      <a:r>
                        <a:rPr lang="en-GB" baseline="0" dirty="0"/>
                        <a:t> attack on an enemy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brave or experienced</a:t>
                      </a:r>
                      <a:r>
                        <a:rPr lang="en-GB" baseline="0" dirty="0"/>
                        <a:t> fighter of soldier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ancient Norse warrior that fights with wild and uncontrolled ferocity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powerful influence or</a:t>
                      </a:r>
                      <a:r>
                        <a:rPr lang="en-GB" baseline="0" dirty="0"/>
                        <a:t> effect on someone or something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tax paid to the</a:t>
                      </a:r>
                      <a:r>
                        <a:rPr lang="en-GB" baseline="0" dirty="0"/>
                        <a:t> Vikings by the Anglo Saxons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 name to cover the 3</a:t>
                      </a:r>
                      <a:r>
                        <a:rPr lang="en-GB" baseline="0" dirty="0"/>
                        <a:t> countries of Norway, Sweden and Denmark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626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5758" y="2760453"/>
            <a:ext cx="2310441" cy="795015"/>
          </a:xfrm>
        </p:spPr>
        <p:txBody>
          <a:bodyPr/>
          <a:lstStyle/>
          <a:p>
            <a:r>
              <a:rPr lang="en-GB" dirty="0"/>
              <a:t>The 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9041" y="3641725"/>
            <a:ext cx="5165625" cy="473075"/>
          </a:xfrm>
        </p:spPr>
        <p:txBody>
          <a:bodyPr/>
          <a:lstStyle/>
          <a:p>
            <a:r>
              <a:rPr lang="en-GB" dirty="0"/>
              <a:t>I hope you enjoyed this </a:t>
            </a:r>
            <a:r>
              <a:rPr lang="en-GB" dirty="0" err="1"/>
              <a:t>Powerpoint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578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259</TotalTime>
  <Words>405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Vikings</vt:lpstr>
      <vt:lpstr>Origins</vt:lpstr>
      <vt:lpstr>Culture</vt:lpstr>
      <vt:lpstr>Diet</vt:lpstr>
      <vt:lpstr>language</vt:lpstr>
      <vt:lpstr>clothing</vt:lpstr>
      <vt:lpstr>Vocabulary cards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Vikings</dc:title>
  <dc:creator>Chloe Redwood</dc:creator>
  <cp:lastModifiedBy>JSCAMMELL@GPS.local</cp:lastModifiedBy>
  <cp:revision>17</cp:revision>
  <dcterms:created xsi:type="dcterms:W3CDTF">2021-04-25T15:18:18Z</dcterms:created>
  <dcterms:modified xsi:type="dcterms:W3CDTF">2021-04-26T14:05:06Z</dcterms:modified>
</cp:coreProperties>
</file>